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9"/>
  </p:notesMasterIdLst>
  <p:sldIdLst>
    <p:sldId id="256" r:id="rId2"/>
    <p:sldId id="257" r:id="rId3"/>
    <p:sldId id="265" r:id="rId4"/>
    <p:sldId id="260" r:id="rId5"/>
    <p:sldId id="263" r:id="rId6"/>
    <p:sldId id="261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80"/>
  </p:normalViewPr>
  <p:slideViewPr>
    <p:cSldViewPr snapToGrid="0" snapToObjects="1">
      <p:cViewPr>
        <p:scale>
          <a:sx n="76" d="100"/>
          <a:sy n="76" d="100"/>
        </p:scale>
        <p:origin x="-46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g>
</file>

<file path=ppt/media/image3.jpg>
</file>

<file path=ppt/media/image4.tif>
</file>

<file path=ppt/media/image5.tif>
</file>

<file path=ppt/media/image6.tif>
</file>

<file path=ppt/media/image7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C0C5E5-F818-2A4A-8149-5E490F89A01A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418BA2-36B5-9445-BBB2-285BAE386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38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Organic</a:t>
            </a:r>
            <a:r>
              <a:rPr lang="en-US" baseline="0" dirty="0" smtClean="0"/>
              <a:t> means you just don</a:t>
            </a:r>
            <a:r>
              <a:rPr lang="uk-UA" baseline="0" dirty="0" smtClean="0"/>
              <a:t>’</a:t>
            </a:r>
            <a:r>
              <a:rPr lang="en-US" baseline="0" dirty="0" smtClean="0"/>
              <a:t>t use </a:t>
            </a:r>
            <a:r>
              <a:rPr lang="en-US" baseline="0" dirty="0" smtClean="0"/>
              <a:t>pesticides </a:t>
            </a:r>
            <a:r>
              <a:rPr lang="en-US" baseline="0" dirty="0" smtClean="0"/>
              <a:t>or spray that harm the product. USDA regulates the testing and labeling of </a:t>
            </a:r>
            <a:r>
              <a:rPr lang="en-US" baseline="0" dirty="0" smtClean="0"/>
              <a:t>Organic. All Natural, No artificial ingredients.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418BA2-36B5-9445-BBB2-285BAE386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49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2464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6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66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9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26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53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0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6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2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26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8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01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1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389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5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 xmlns="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9CA7FF9-63BC-1F4C-824A-4BCBAB76742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35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Non-GMO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1889" y="3996267"/>
            <a:ext cx="6987645" cy="1388534"/>
          </a:xfrm>
        </p:spPr>
        <p:txBody>
          <a:bodyPr>
            <a:normAutofit/>
          </a:bodyPr>
          <a:lstStyle/>
          <a:p>
            <a:r>
              <a:rPr lang="en-US" sz="1400" dirty="0" smtClean="0"/>
              <a:t>Mike McCormick – Project Lead</a:t>
            </a:r>
          </a:p>
          <a:p>
            <a:r>
              <a:rPr lang="en-US" sz="1400" dirty="0" smtClean="0"/>
              <a:t>Neil </a:t>
            </a:r>
            <a:r>
              <a:rPr lang="en-US" sz="1400" dirty="0" err="1" smtClean="0"/>
              <a:t>Carrico</a:t>
            </a:r>
            <a:r>
              <a:rPr lang="en-US" sz="1400" dirty="0" smtClean="0"/>
              <a:t> – Backend Database</a:t>
            </a:r>
          </a:p>
          <a:p>
            <a:r>
              <a:rPr lang="en-US" sz="1400" dirty="0" smtClean="0"/>
              <a:t>James Scott – Backend Database</a:t>
            </a:r>
          </a:p>
          <a:p>
            <a:r>
              <a:rPr lang="en-US" sz="1400" dirty="0" smtClean="0"/>
              <a:t>Bridger Lewis – Backend/ UI/UX</a:t>
            </a: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075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341179"/>
            <a:ext cx="10018713" cy="3124201"/>
          </a:xfrm>
        </p:spPr>
        <p:txBody>
          <a:bodyPr>
            <a:normAutofit/>
          </a:bodyPr>
          <a:lstStyle/>
          <a:p>
            <a:r>
              <a:rPr lang="en-US" dirty="0"/>
              <a:t>GMOs </a:t>
            </a:r>
            <a:r>
              <a:rPr lang="en-US" dirty="0" smtClean="0"/>
              <a:t>(genetically </a:t>
            </a:r>
            <a:r>
              <a:rPr lang="en-US" dirty="0"/>
              <a:t>modified </a:t>
            </a:r>
            <a:r>
              <a:rPr lang="en-US" dirty="0" smtClean="0"/>
              <a:t>organisms) </a:t>
            </a:r>
            <a:r>
              <a:rPr lang="en-US" dirty="0"/>
              <a:t>are living organisms whose genetic material has been artificially manipulated in a laboratory through genetic </a:t>
            </a:r>
            <a:r>
              <a:rPr lang="en-US" dirty="0" smtClean="0"/>
              <a:t>engineering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smtClean="0"/>
              <a:t>Only private organizations currently verify Non-GMOs.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Packaging and labeling can be confusing or inaccurate. 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6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2" cy="17525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</a:t>
            </a:r>
            <a:r>
              <a:rPr lang="en-US" sz="4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Vision</a:t>
            </a:r>
            <a:endParaRPr lang="en-US"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1484311" y="2036378"/>
            <a:ext cx="10018712" cy="3124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186C3"/>
              </a:buClr>
              <a:buSzPct val="145000"/>
              <a:buFont typeface="Arial"/>
              <a:buChar char="•"/>
            </a:pPr>
            <a:r>
              <a:rPr lang="en-US" dirty="0"/>
              <a:t>Produce an app that enables the average consumer to make an immediate, educated decision.</a:t>
            </a:r>
          </a:p>
          <a:p>
            <a:pPr marL="285750" marR="0" lvl="0" indent="-285750" algn="l" rtl="0">
              <a:spcBef>
                <a:spcPts val="1080"/>
              </a:spcBef>
              <a:spcAft>
                <a:spcPts val="0"/>
              </a:spcAft>
              <a:buClr>
                <a:srgbClr val="1186C3"/>
              </a:buClr>
              <a:buSzPct val="145000"/>
              <a:buFont typeface="Arial"/>
              <a:buChar char="•"/>
            </a:pPr>
            <a:r>
              <a:rPr lang="en-US" dirty="0"/>
              <a:t>Keep the app quick, clean, and </a:t>
            </a:r>
            <a:r>
              <a:rPr lang="en-US" dirty="0" smtClean="0"/>
              <a:t>simple.</a:t>
            </a:r>
            <a:endParaRPr lang="en-US" dirty="0"/>
          </a:p>
          <a:p>
            <a:pPr marL="285750" marR="0" lvl="0" indent="-285750" algn="l" rtl="0">
              <a:spcBef>
                <a:spcPts val="1080"/>
              </a:spcBef>
              <a:spcAft>
                <a:spcPts val="0"/>
              </a:spcAft>
              <a:buClr>
                <a:srgbClr val="1186C3"/>
              </a:buClr>
              <a:buSzPct val="1450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</a:t>
            </a:r>
            <a:r>
              <a:rPr lang="en-US" dirty="0"/>
              <a:t>vide easy to understand information on the products’ </a:t>
            </a:r>
            <a:r>
              <a:rPr lang="en-US" dirty="0" smtClean="0"/>
              <a:t>Non-GMO </a:t>
            </a:r>
            <a:r>
              <a:rPr lang="en-US" dirty="0"/>
              <a:t>status and competing prices</a:t>
            </a:r>
            <a:r>
              <a:rPr lang="en-US" dirty="0" smtClean="0"/>
              <a:t>.</a:t>
            </a:r>
          </a:p>
          <a:p>
            <a:pPr marL="285750" marR="0" lvl="0" indent="-285750" algn="l" rtl="0">
              <a:spcBef>
                <a:spcPts val="1080"/>
              </a:spcBef>
              <a:spcAft>
                <a:spcPts val="0"/>
              </a:spcAft>
              <a:buClr>
                <a:srgbClr val="1186C3"/>
              </a:buClr>
              <a:buSzPct val="145000"/>
              <a:buFont typeface="Arial"/>
              <a:buChar char="•"/>
            </a:pPr>
            <a:r>
              <a:rPr lang="en-US" dirty="0" smtClean="0"/>
              <a:t>Low tech user interface.</a:t>
            </a:r>
            <a:endParaRPr lang="en-US" dirty="0"/>
          </a:p>
        </p:txBody>
      </p:sp>
      <p:pic>
        <p:nvPicPr>
          <p:cNvPr id="158" name="Shape 1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21895" y="169427"/>
            <a:ext cx="1408071" cy="10327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7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of the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74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Struggles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438399"/>
            <a:ext cx="10018713" cy="3124201"/>
          </a:xfrm>
        </p:spPr>
        <p:txBody>
          <a:bodyPr/>
          <a:lstStyle/>
          <a:p>
            <a:r>
              <a:rPr lang="en-US" dirty="0" smtClean="0"/>
              <a:t>Getting </a:t>
            </a:r>
            <a:r>
              <a:rPr lang="en-US" dirty="0" err="1" smtClean="0"/>
              <a:t>ProjectNon-GMO.org</a:t>
            </a:r>
            <a:r>
              <a:rPr lang="en-US" dirty="0" smtClean="0"/>
              <a:t> to cooperate with our Senior Design Project. </a:t>
            </a:r>
          </a:p>
          <a:p>
            <a:r>
              <a:rPr lang="en-US" dirty="0" smtClean="0"/>
              <a:t>Actually implementing </a:t>
            </a:r>
            <a:r>
              <a:rPr lang="en-US" dirty="0" err="1" smtClean="0"/>
              <a:t>ProjectNon-GMO.org</a:t>
            </a:r>
            <a:r>
              <a:rPr lang="en-US" dirty="0" smtClean="0"/>
              <a:t> database into our application. </a:t>
            </a:r>
          </a:p>
          <a:p>
            <a:r>
              <a:rPr lang="en-US" dirty="0" smtClean="0"/>
              <a:t>Balancing other class work with the end goal which is creating an application to easily scan the barcodes of foods and get instant reply of if product is Non-GMO.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79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6801" y="247648"/>
            <a:ext cx="10018713" cy="876300"/>
          </a:xfrm>
        </p:spPr>
        <p:txBody>
          <a:bodyPr/>
          <a:lstStyle/>
          <a:p>
            <a:r>
              <a:rPr lang="en-US" dirty="0" smtClean="0"/>
              <a:t>Actual Android app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59"/>
          <a:stretch/>
        </p:blipFill>
        <p:spPr>
          <a:xfrm>
            <a:off x="1575192" y="1568429"/>
            <a:ext cx="2184668" cy="3458227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799" y="1568429"/>
            <a:ext cx="2117282" cy="3458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5173" y="411235"/>
            <a:ext cx="1678487" cy="27135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731" y="3581165"/>
            <a:ext cx="1726241" cy="2775338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885120" y="3124789"/>
            <a:ext cx="1062661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7344391" y="2016690"/>
            <a:ext cx="1062661" cy="934822"/>
          </a:xfrm>
          <a:prstGeom prst="straightConnector1">
            <a:avLst/>
          </a:prstGeom>
          <a:ln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344390" y="3452554"/>
            <a:ext cx="935314" cy="1344914"/>
          </a:xfrm>
          <a:prstGeom prst="straightConnector1">
            <a:avLst/>
          </a:prstGeom>
          <a:ln>
            <a:tailEnd type="arrow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95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goals of our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3400" y="2438399"/>
            <a:ext cx="10018713" cy="366177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Improve the User Interface</a:t>
            </a:r>
          </a:p>
          <a:p>
            <a:r>
              <a:rPr lang="en-US" dirty="0" smtClean="0"/>
              <a:t>More in depth price comparison </a:t>
            </a:r>
          </a:p>
          <a:p>
            <a:r>
              <a:rPr lang="en-US" dirty="0" smtClean="0"/>
              <a:t>Optimize the searching algorithm </a:t>
            </a:r>
          </a:p>
          <a:p>
            <a:r>
              <a:rPr lang="en-US" dirty="0" smtClean="0"/>
              <a:t>Include knowledge of:</a:t>
            </a:r>
          </a:p>
          <a:p>
            <a:pPr lvl="1"/>
            <a:r>
              <a:rPr lang="en-US" dirty="0" smtClean="0"/>
              <a:t>Organic</a:t>
            </a:r>
          </a:p>
          <a:p>
            <a:pPr lvl="1"/>
            <a:r>
              <a:rPr lang="en-US" dirty="0" smtClean="0"/>
              <a:t>Ingredients ( aspartame, high fructose corn </a:t>
            </a:r>
            <a:r>
              <a:rPr lang="en-US" dirty="0" smtClean="0"/>
              <a:t>syrup, trans fat, etc.)</a:t>
            </a:r>
            <a:endParaRPr lang="en-US" dirty="0"/>
          </a:p>
          <a:p>
            <a:pPr lvl="1"/>
            <a:r>
              <a:rPr lang="en-US" dirty="0" smtClean="0"/>
              <a:t>Allergens/Intolerances</a:t>
            </a:r>
          </a:p>
          <a:p>
            <a:pPr lvl="1"/>
            <a:r>
              <a:rPr lang="en-US" dirty="0" smtClean="0"/>
              <a:t>Diet restrictions (Vegetarian, Vegan , Paleo, etc.)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9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319</TotalTime>
  <Words>225</Words>
  <Application>Microsoft Office PowerPoint</Application>
  <PresentationFormat>Custom</PresentationFormat>
  <Paragraphs>31</Paragraphs>
  <Slides>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Parallax</vt:lpstr>
      <vt:lpstr>Project Non-GMO</vt:lpstr>
      <vt:lpstr>Background</vt:lpstr>
      <vt:lpstr>Our Vision</vt:lpstr>
      <vt:lpstr>Architecture of the App</vt:lpstr>
      <vt:lpstr>Our Struggles</vt:lpstr>
      <vt:lpstr>Actual Android app</vt:lpstr>
      <vt:lpstr>Future goals of our app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Non-GMO</dc:title>
  <dc:creator>Michael T Mccormick</dc:creator>
  <cp:lastModifiedBy>Microsoft</cp:lastModifiedBy>
  <cp:revision>21</cp:revision>
  <dcterms:created xsi:type="dcterms:W3CDTF">2016-04-05T23:35:41Z</dcterms:created>
  <dcterms:modified xsi:type="dcterms:W3CDTF">2016-04-11T00:05:34Z</dcterms:modified>
</cp:coreProperties>
</file>

<file path=docProps/thumbnail.jpeg>
</file>